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4"/>
  </p:notesMasterIdLst>
  <p:sldIdLst>
    <p:sldId id="258" r:id="rId3"/>
    <p:sldId id="431" r:id="rId4"/>
    <p:sldId id="439" r:id="rId5"/>
    <p:sldId id="440" r:id="rId6"/>
    <p:sldId id="441" r:id="rId7"/>
    <p:sldId id="438" r:id="rId8"/>
    <p:sldId id="433" r:id="rId9"/>
    <p:sldId id="436" r:id="rId10"/>
    <p:sldId id="434" r:id="rId11"/>
    <p:sldId id="437" r:id="rId12"/>
    <p:sldId id="414" r:id="rId13"/>
    <p:sldId id="403" r:id="rId14"/>
    <p:sldId id="415" r:id="rId15"/>
    <p:sldId id="413" r:id="rId16"/>
    <p:sldId id="408" r:id="rId17"/>
    <p:sldId id="407" r:id="rId18"/>
    <p:sldId id="417" r:id="rId19"/>
    <p:sldId id="418" r:id="rId20"/>
    <p:sldId id="419" r:id="rId21"/>
    <p:sldId id="420" r:id="rId22"/>
    <p:sldId id="445" r:id="rId23"/>
    <p:sldId id="443" r:id="rId24"/>
    <p:sldId id="442" r:id="rId25"/>
    <p:sldId id="444" r:id="rId26"/>
    <p:sldId id="446" r:id="rId27"/>
    <p:sldId id="447" r:id="rId28"/>
    <p:sldId id="448" r:id="rId29"/>
    <p:sldId id="449" r:id="rId30"/>
    <p:sldId id="422" r:id="rId31"/>
    <p:sldId id="423" r:id="rId32"/>
    <p:sldId id="416" r:id="rId33"/>
    <p:sldId id="412" r:id="rId34"/>
    <p:sldId id="409" r:id="rId35"/>
    <p:sldId id="411" r:id="rId36"/>
    <p:sldId id="410" r:id="rId37"/>
    <p:sldId id="400" r:id="rId38"/>
    <p:sldId id="401" r:id="rId39"/>
    <p:sldId id="404" r:id="rId40"/>
    <p:sldId id="402" r:id="rId41"/>
    <p:sldId id="259" r:id="rId42"/>
    <p:sldId id="260" r:id="rId4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62593" custLinFactY="-217257" custLinFactNeighborX="200000" custLinFactNeighborY="-300000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ScaleX="26385" custScaleY="20940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Vert="1" custFlipHor="1" custScaleX="63689" custScaleY="14427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39831" y="3212110"/>
          <a:ext cx="1746684" cy="57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39831" y="3212110"/>
        <a:ext cx="1746684" cy="575612"/>
      </dsp:txXfrm>
    </dsp:sp>
    <dsp:sp modelId="{EE2CFDAD-5D63-4137-8687-BE2B42A87438}">
      <dsp:nvSpPr>
        <dsp:cNvPr id="0" name=""/>
        <dsp:cNvSpPr/>
      </dsp:nvSpPr>
      <dsp:spPr>
        <a:xfrm>
          <a:off x="2879533" y="1617109"/>
          <a:ext cx="21463" cy="468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6792" y="1422592"/>
          <a:ext cx="21463" cy="468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43778" y="1487814"/>
          <a:ext cx="33730" cy="735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9656" y="1382854"/>
          <a:ext cx="138940" cy="1389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43974" y="1542012"/>
          <a:ext cx="138940" cy="13894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0581" y="1532646"/>
          <a:ext cx="138940" cy="1389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138973" y="1800726"/>
          <a:ext cx="218335" cy="2183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1561" y="1527990"/>
          <a:ext cx="138940" cy="1389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94113" y="1412397"/>
          <a:ext cx="138940" cy="1389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33191" y="1494970"/>
          <a:ext cx="55195" cy="1204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5270" y="1147628"/>
          <a:ext cx="29306" cy="29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3304" y="1354017"/>
          <a:ext cx="46055" cy="460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4235" y="1548786"/>
          <a:ext cx="66986" cy="669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2242" y="1731179"/>
          <a:ext cx="29306" cy="29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318266" y="1602390"/>
          <a:ext cx="57607" cy="457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24566" y="1750631"/>
          <a:ext cx="29306" cy="29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 flipV="1">
          <a:off x="3179682" y="1772807"/>
          <a:ext cx="202262" cy="45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8893" y="1392920"/>
          <a:ext cx="46055" cy="460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2004" y="2980744"/>
          <a:ext cx="641220" cy="122416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2136" y="2879563"/>
          <a:ext cx="1748783" cy="1224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82136" y="2879563"/>
        <a:ext cx="1748783" cy="1224148"/>
      </dsp:txXfrm>
    </dsp:sp>
    <dsp:sp modelId="{7F2A3A35-A73B-4A4A-A87C-754D8C7C69E9}">
      <dsp:nvSpPr>
        <dsp:cNvPr id="0" name=""/>
        <dsp:cNvSpPr/>
      </dsp:nvSpPr>
      <dsp:spPr>
        <a:xfrm>
          <a:off x="4265283" y="2994235"/>
          <a:ext cx="641220" cy="122416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04265" y="2916545"/>
          <a:ext cx="1930447" cy="1224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904265" y="2916545"/>
        <a:ext cx="1930447" cy="1224148"/>
      </dsp:txXfrm>
    </dsp:sp>
    <dsp:sp modelId="{54F8CDA4-9ABB-43F2-8E56-3C8CF35A9618}">
      <dsp:nvSpPr>
        <dsp:cNvPr id="0" name=""/>
        <dsp:cNvSpPr/>
      </dsp:nvSpPr>
      <dsp:spPr>
        <a:xfrm>
          <a:off x="6836950" y="3000356"/>
          <a:ext cx="641220" cy="122416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91562" y="2867311"/>
          <a:ext cx="1486465" cy="14864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09250" y="3084999"/>
        <a:ext cx="1051089" cy="1051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085430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9" y="239091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888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9" y="239091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888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297947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240067" y="4996561"/>
            <a:ext cx="2464739" cy="1020711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090171" y="5002494"/>
            <a:ext cx="2756970" cy="1014778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840433" y="4997874"/>
            <a:ext cx="2745793" cy="1044418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4985088"/>
            <a:ext cx="2330936" cy="105720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3348" y="5155940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15912" y="1389373"/>
            <a:ext cx="2464740" cy="1014778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380088" y="1369908"/>
            <a:ext cx="3081867" cy="1044418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865178" y="1369910"/>
            <a:ext cx="3214822" cy="1057201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100482" y="1369908"/>
            <a:ext cx="2518540" cy="1057203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63348" y="1518969"/>
            <a:ext cx="3807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DB7273F-7EEF-4B86-BA0A-4D8877215B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36" y="1339606"/>
            <a:ext cx="1117806" cy="111780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12D927A-40D9-41C3-BBF7-6BC55B82A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72" y="4929187"/>
            <a:ext cx="1117806" cy="111780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8AFE5E7-60FD-4FC1-8B9A-C3212F6CC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93" y="4961180"/>
            <a:ext cx="1117806" cy="11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840599"/>
              </p:ext>
            </p:extLst>
          </p:nvPr>
        </p:nvGraphicFramePr>
        <p:xfrm>
          <a:off x="18410" y="-214489"/>
          <a:ext cx="9125589" cy="707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2" y="174123"/>
            <a:ext cx="8581043" cy="840400"/>
          </a:xfrm>
        </p:spPr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2072</Words>
  <Application>Microsoft Macintosh PowerPoint</Application>
  <PresentationFormat>Presentazione su schermo (4:3)</PresentationFormat>
  <Paragraphs>377</Paragraphs>
  <Slides>41</Slides>
  <Notes>17</Notes>
  <HiddenSlides>5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Presentazione standard di PowerPoint</vt:lpstr>
      <vt:lpstr>Presentazione standard di PowerPoint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60</cp:revision>
  <dcterms:created xsi:type="dcterms:W3CDTF">2021-05-10T14:21:25Z</dcterms:created>
  <dcterms:modified xsi:type="dcterms:W3CDTF">2021-05-24T19:48:20Z</dcterms:modified>
</cp:coreProperties>
</file>